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3" r:id="rId9"/>
    <p:sldId id="261" r:id="rId10"/>
    <p:sldId id="269" r:id="rId11"/>
    <p:sldId id="271" r:id="rId12"/>
    <p:sldId id="268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>
      <p:cViewPr varScale="1">
        <p:scale>
          <a:sx n="73" d="100"/>
          <a:sy n="7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638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33600"/>
            <a:ext cx="3581400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Horizontal Scroll 4"/>
          <p:cNvSpPr/>
          <p:nvPr/>
        </p:nvSpPr>
        <p:spPr>
          <a:xfrm flipH="1">
            <a:off x="1828800" y="228600"/>
            <a:ext cx="5791200" cy="1752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25  C 0.049 0.1079  0.054 0.13587  0.054 0.16518  C 0.054 0.19848  0.049 0.22512  0.04 0.24377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762000" y="1295400"/>
            <a:ext cx="8229600" cy="3124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6705600" cy="181588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জবা-বিদ্যালয়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বেলি-মাঠ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টগর-রাস্তা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200" y="190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/>
          <p:cNvSpPr/>
          <p:nvPr/>
        </p:nvSpPr>
        <p:spPr>
          <a:xfrm flipH="1">
            <a:off x="685800" y="1143000"/>
            <a:ext cx="6324600" cy="4648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438401" y="291447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04800"/>
            <a:ext cx="16764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14400" y="1600200"/>
            <a:ext cx="7848600" cy="2590800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6858000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কাজ়ঃ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সামাজ়িক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প্রয়োজনিয়তা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2px-മുല്ലപ്പൂക്ക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0"/>
            <a:ext cx="825246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905000" y="1524000"/>
            <a:ext cx="3657600" cy="16764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752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22px-മുല്ലപ്പൂക്ക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7200"/>
            <a:ext cx="8305800" cy="263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838200" y="228600"/>
            <a:ext cx="7315200" cy="6324600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2590801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হারিছ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নাগাইশ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বি-পাড়া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838200" y="914400"/>
            <a:ext cx="7467600" cy="3505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19050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304800" y="381000"/>
            <a:ext cx="9220200" cy="3810000"/>
          </a:xfrm>
          <a:prstGeom prst="ellipseRibbon2">
            <a:avLst>
              <a:gd name="adj1" fmla="val 25000"/>
              <a:gd name="adj2" fmla="val 57181"/>
              <a:gd name="adj3" fmla="val 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219201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প্রয়োজনিয়তা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/>
          <p:cNvSpPr/>
          <p:nvPr/>
        </p:nvSpPr>
        <p:spPr>
          <a:xfrm>
            <a:off x="1295400" y="685800"/>
            <a:ext cx="5257800" cy="2438400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1447800"/>
            <a:ext cx="350520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940191173_a1ce75b895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5127966" cy="3733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imagesCAYFCG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05200"/>
            <a:ext cx="3581400" cy="26825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85863"/>
            <a:ext cx="7810500" cy="44862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128713"/>
            <a:ext cx="8039100" cy="4600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62075"/>
            <a:ext cx="7572375" cy="4133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942975"/>
            <a:ext cx="6743700" cy="4972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372</TotalTime>
  <Words>90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Acer</dc:creator>
  <cp:lastModifiedBy>Acer1</cp:lastModifiedBy>
  <cp:revision>81</cp:revision>
  <dcterms:created xsi:type="dcterms:W3CDTF">2006-08-16T00:00:00Z</dcterms:created>
  <dcterms:modified xsi:type="dcterms:W3CDTF">2013-05-18T03:14:35Z</dcterms:modified>
</cp:coreProperties>
</file>